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1" r:id="rId2"/>
    <p:sldId id="278" r:id="rId3"/>
    <p:sldId id="262" r:id="rId4"/>
    <p:sldId id="271" r:id="rId5"/>
    <p:sldId id="273" r:id="rId6"/>
    <p:sldId id="274" r:id="rId7"/>
    <p:sldId id="275" r:id="rId8"/>
    <p:sldId id="276" r:id="rId9"/>
    <p:sldId id="277" r:id="rId10"/>
    <p:sldId id="264" r:id="rId11"/>
    <p:sldId id="265" r:id="rId12"/>
    <p:sldId id="266" r:id="rId13"/>
    <p:sldId id="267" r:id="rId14"/>
    <p:sldId id="26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76" autoAdjust="0"/>
    <p:restoredTop sz="86455" autoAdjust="0"/>
  </p:normalViewPr>
  <p:slideViewPr>
    <p:cSldViewPr>
      <p:cViewPr varScale="1">
        <p:scale>
          <a:sx n="73" d="100"/>
          <a:sy n="73" d="100"/>
        </p:scale>
        <p:origin x="-9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6C5B3-7E90-4A54-AA21-5CD26B83861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F62BA5-452A-4501-985B-39C169981B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3255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85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6937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78799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6448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07915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0473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797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8122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0742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7749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573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B777C-1C95-4DD7-8994-303485BE118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B64E2-47A2-4720-A1F3-D8180A99F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501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4414" y="1285860"/>
            <a:ext cx="6912768" cy="46152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Хозяйство Европейского Севера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11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58175" cy="12858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г Сыктывкар  ЦБК</a:t>
            </a:r>
          </a:p>
        </p:txBody>
      </p:sp>
      <p:pic>
        <p:nvPicPr>
          <p:cNvPr id="3074" name="Picture 2" descr="C:\Users\Данил\Desktop\Презентация\цб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7914456" cy="43433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2171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836712"/>
            <a:ext cx="8568952" cy="51617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79742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764704"/>
            <a:ext cx="8424936" cy="54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21803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b="1" dirty="0" smtClean="0"/>
              <a:t>Добыча руд</a:t>
            </a:r>
            <a:endParaRPr lang="ru-RU" b="1" dirty="0"/>
          </a:p>
        </p:txBody>
      </p:sp>
      <p:pic>
        <p:nvPicPr>
          <p:cNvPr id="7" name="Объект 6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345" y="1196752"/>
            <a:ext cx="7809318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39511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692696"/>
            <a:ext cx="8856984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52589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620688"/>
            <a:ext cx="8127568" cy="5832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62989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764704"/>
            <a:ext cx="8064896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81776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1340769"/>
            <a:ext cx="8499255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2356"/>
          </a:xfrm>
        </p:spPr>
        <p:txBody>
          <a:bodyPr/>
          <a:lstStyle/>
          <a:p>
            <a:r>
              <a:rPr lang="ru-RU" dirty="0" smtClean="0"/>
              <a:t>Черная металлургия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6861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548680"/>
            <a:ext cx="8208912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7926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5240" cy="44930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900" b="1" dirty="0" smtClean="0"/>
          </a:p>
          <a:p>
            <a:pPr marL="0" indent="0">
              <a:buNone/>
            </a:pPr>
            <a:endParaRPr lang="ru-RU" sz="1900" b="1" dirty="0" smtClean="0"/>
          </a:p>
          <a:p>
            <a:pPr>
              <a:buFontTx/>
              <a:buChar char="-"/>
            </a:pPr>
            <a:endParaRPr lang="ru-RU" sz="1900" dirty="0"/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908720"/>
            <a:ext cx="8136904" cy="51845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0788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692696"/>
            <a:ext cx="8424936" cy="56886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893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124744"/>
            <a:ext cx="8280920" cy="52894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b="1" dirty="0" smtClean="0"/>
          </a:p>
          <a:p>
            <a:pPr marL="0" indent="0">
              <a:buNone/>
            </a:pPr>
            <a:endParaRPr lang="ru-RU" sz="1600" b="1" dirty="0" smtClean="0"/>
          </a:p>
          <a:p>
            <a:pPr>
              <a:buFontTx/>
              <a:buChar char="-"/>
            </a:pPr>
            <a:endParaRPr lang="ru-RU" sz="1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864096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ЦВЕТНАЯ МЕТАЛЛУРГИЯ</a:t>
            </a:r>
            <a:r>
              <a:rPr lang="ru-RU" sz="2800" i="1" dirty="0" smtClean="0"/>
              <a:t>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1285874"/>
            <a:ext cx="8600956" cy="45913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9669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1124744"/>
            <a:ext cx="8208912" cy="5001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5" y="885824"/>
            <a:ext cx="7848872" cy="53503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6474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620688"/>
            <a:ext cx="8064896" cy="55446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410142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Мурманский морской торговый порт</a:t>
            </a:r>
            <a:endParaRPr lang="ru-RU" dirty="0"/>
          </a:p>
        </p:txBody>
      </p:sp>
      <p:pic>
        <p:nvPicPr>
          <p:cNvPr id="9218" name="Picture 2" descr="C:\Users\Данил\Desktop\Презентация\Мурманский морской торговый порт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9846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620688"/>
            <a:ext cx="8568952" cy="5472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4457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Мурманский рыбокомбинат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3361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8675" y="313226"/>
            <a:ext cx="10801350" cy="62315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9983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764704"/>
            <a:ext cx="8362531" cy="48245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8654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Шахты Воркуты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125" y="1124744"/>
            <a:ext cx="7978323" cy="50014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6934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764704"/>
            <a:ext cx="8136904" cy="5544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9067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Тимано-Печорская база</a:t>
            </a:r>
            <a:endParaRPr lang="ru-RU" dirty="0"/>
          </a:p>
        </p:txBody>
      </p:sp>
      <p:pic>
        <p:nvPicPr>
          <p:cNvPr id="1638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1600200"/>
            <a:ext cx="7848871" cy="4709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0553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548680"/>
            <a:ext cx="8280920" cy="56235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85794"/>
            <a:ext cx="8429652" cy="536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65839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23</Words>
  <Application>Microsoft Office PowerPoint</Application>
  <PresentationFormat>Экран (4:3)</PresentationFormat>
  <Paragraphs>16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Хозяйство Европейского Севера</vt:lpstr>
      <vt:lpstr> г Сыктывкар  ЦБК</vt:lpstr>
      <vt:lpstr>Слайд 3</vt:lpstr>
      <vt:lpstr>Слайд 4</vt:lpstr>
      <vt:lpstr>Добыча руд</vt:lpstr>
      <vt:lpstr>Слайд 6</vt:lpstr>
      <vt:lpstr>Слайд 7</vt:lpstr>
      <vt:lpstr>Слайд 8</vt:lpstr>
      <vt:lpstr>Черная металлургия</vt:lpstr>
      <vt:lpstr>Слайд 10</vt:lpstr>
      <vt:lpstr>Слайд 11</vt:lpstr>
      <vt:lpstr>Слайд 12</vt:lpstr>
      <vt:lpstr>ЦВЕТНАЯ МЕТАЛЛУРГИЯ  </vt:lpstr>
      <vt:lpstr>Слайд 14</vt:lpstr>
      <vt:lpstr>Слайд 15</vt:lpstr>
      <vt:lpstr>Мурманский морской торговый порт</vt:lpstr>
      <vt:lpstr>Слайд 17</vt:lpstr>
      <vt:lpstr>Мурманский рыбокомбинат</vt:lpstr>
      <vt:lpstr>Слайд 19</vt:lpstr>
      <vt:lpstr>Слайд 20</vt:lpstr>
      <vt:lpstr>Шахты Воркуты</vt:lpstr>
      <vt:lpstr>Слайд 22</vt:lpstr>
      <vt:lpstr>Тимано-Печорская база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Ягофарова</dc:creator>
  <cp:lastModifiedBy>школа</cp:lastModifiedBy>
  <cp:revision>62</cp:revision>
  <dcterms:created xsi:type="dcterms:W3CDTF">2017-01-31T06:22:52Z</dcterms:created>
  <dcterms:modified xsi:type="dcterms:W3CDTF">2017-02-06T12:38:53Z</dcterms:modified>
</cp:coreProperties>
</file>